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9F7"/>
    <a:srgbClr val="00FF00"/>
    <a:srgbClr val="E79603"/>
    <a:srgbClr val="E15B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3534" y="-4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00050" y="1828800"/>
            <a:ext cx="5888736" cy="24384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00050" y="4304715"/>
            <a:ext cx="5891022" cy="23368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1219202"/>
            <a:ext cx="1543050" cy="6949017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219202"/>
            <a:ext cx="4514850" cy="694901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64" y="1755648"/>
            <a:ext cx="5829300" cy="1816608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7764" y="3606219"/>
            <a:ext cx="5829300" cy="2012949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560113"/>
            <a:ext cx="3028950" cy="59131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473664"/>
            <a:ext cx="3030141" cy="879136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479677"/>
            <a:ext cx="3031331" cy="87312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352800"/>
            <a:ext cx="303014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352800"/>
            <a:ext cx="3031331" cy="512762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938784"/>
            <a:ext cx="6229350" cy="1524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685803"/>
            <a:ext cx="2057400" cy="154940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350" y="2235200"/>
            <a:ext cx="2057400" cy="6096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2235200"/>
            <a:ext cx="3833813" cy="6096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2374315" y="1477436"/>
            <a:ext cx="3943350" cy="54864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6003101" y="7146359"/>
            <a:ext cx="116586" cy="20726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69329"/>
            <a:ext cx="1659636" cy="211016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771713"/>
            <a:ext cx="1657350" cy="290576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057900" y="8475134"/>
            <a:ext cx="457200" cy="486833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2614345" y="1599356"/>
            <a:ext cx="3463290" cy="524256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7144" y="7755467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3286125" y="8293101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7144" y="-9525"/>
            <a:ext cx="6872288" cy="13885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286125" y="-9525"/>
            <a:ext cx="3571875" cy="850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938784"/>
            <a:ext cx="6172200" cy="1524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2580640"/>
            <a:ext cx="6172200" cy="5852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000250" y="8475134"/>
            <a:ext cx="25146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5943600" y="8475134"/>
            <a:ext cx="571500" cy="48683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4263" y="269877"/>
            <a:ext cx="6885411" cy="865632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8760" y="179512"/>
            <a:ext cx="4358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Администрация Северо-Енисейского района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0888" y="8559225"/>
            <a:ext cx="2275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95538" algn="l"/>
              </a:tabLst>
            </a:pPr>
            <a:r>
              <a:rPr lang="ru-RU" altLang="ru-RU" sz="1400" b="1" dirty="0" smtClean="0">
                <a:solidFill>
                  <a:schemeClr val="bg1"/>
                </a:solidFill>
                <a:latin typeface="Times New Roman" pitchFamily="18" charset="0"/>
              </a:rPr>
              <a:t>гп</a:t>
            </a: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 Северо-Енисейский</a:t>
            </a:r>
            <a:endParaRPr lang="ru-RU" altLang="ru-RU" sz="500" dirty="0" smtClean="0">
              <a:solidFill>
                <a:schemeClr val="bg1"/>
              </a:solidFill>
            </a:endParaRPr>
          </a:p>
          <a:p>
            <a:pPr algn="ctr">
              <a:tabLst>
                <a:tab pos="2395538" algn="l"/>
              </a:tabLst>
            </a:pPr>
            <a:r>
              <a:rPr lang="ru-RU" altLang="ru-RU" sz="1600" b="1" dirty="0" smtClean="0">
                <a:solidFill>
                  <a:schemeClr val="bg1"/>
                </a:solidFill>
                <a:latin typeface="Times New Roman" pitchFamily="18" charset="0"/>
              </a:rPr>
              <a:t>2020 год</a:t>
            </a:r>
            <a:endParaRPr lang="ru-RU" altLang="ru-RU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64904" y="3635896"/>
            <a:ext cx="42930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algn="ctr"/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реализации национального проекта «Здравоохранение» 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территории Северо-Енисейского района за  2019 год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IRF\Desktop\DSC04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6952" y="683568"/>
            <a:ext cx="38610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C:\Users\KKO\Desktop\maly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640" y="611560"/>
            <a:ext cx="345638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IRF\Desktop\8efb48_9ad36a7541e24f35bd99f745d5e41e02_mv2_d_1920_1212_s_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5580112"/>
            <a:ext cx="367240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Users\KKO\Desktop\adb59e81092a8660eb5e973677e58e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4984" y="5508104"/>
            <a:ext cx="357301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IRF\Desktop\1003632126.jpg"/>
          <p:cNvPicPr>
            <a:picLocks noChangeAspect="1" noChangeArrowheads="1"/>
          </p:cNvPicPr>
          <p:nvPr/>
        </p:nvPicPr>
        <p:blipFill>
          <a:blip r:embed="rId6" cstate="print">
            <a:lum bright="-1000" contrast="-6000"/>
          </a:blip>
          <a:srcRect/>
          <a:stretch>
            <a:fillRect/>
          </a:stretch>
        </p:blipFill>
        <p:spPr bwMode="auto">
          <a:xfrm>
            <a:off x="548680" y="3779912"/>
            <a:ext cx="1538871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15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Цветущий поселок Брянка  Северо-Енисейского района  Работа с населением по благоустройству территории  за 2017год и 9 месяцев 2018 года (Фотоальбом) </dc:title>
  <dc:creator>Шокало Светлана Александровна</dc:creator>
  <cp:lastModifiedBy>ANR</cp:lastModifiedBy>
  <cp:revision>52</cp:revision>
  <dcterms:created xsi:type="dcterms:W3CDTF">2018-10-05T05:18:14Z</dcterms:created>
  <dcterms:modified xsi:type="dcterms:W3CDTF">2020-02-19T02:14:24Z</dcterms:modified>
</cp:coreProperties>
</file>